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027019F-4424-49A6-AE0D-CA4F373201B4}" type="datetimeFigureOut">
              <a:rPr lang="es-ES" smtClean="0"/>
              <a:pPr/>
              <a:t>13/03/2020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6D7586B-09D0-4718-9E5A-8C92933674C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vC-LJ0zSUo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EDUCACIÓN FÍSICA EN CASA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4414" y="2928934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Recomendaciones diarias: “la Organización Mundial de la Salud recomienda realizar 60 minutos al día de  actividad física moderada a vigorosa”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285728"/>
            <a:ext cx="7829576" cy="5715040"/>
          </a:xfrm>
        </p:spPr>
        <p:txBody>
          <a:bodyPr>
            <a:normAutofit/>
          </a:bodyPr>
          <a:lstStyle/>
          <a:p>
            <a:pPr algn="l"/>
            <a:r>
              <a:rPr lang="es-ES" sz="4000" dirty="0"/>
              <a:t>Que no podamos ir al colegio o a las actividades extraescolares no significa que no podamos realizar actividad física, simplemente no debemos realizarla donde haya mucha gente.</a:t>
            </a:r>
            <a:br>
              <a:rPr lang="es-ES" sz="4000" dirty="0"/>
            </a:br>
            <a:r>
              <a:rPr lang="es-ES" sz="4000" dirty="0"/>
              <a:t>Aquí os dejamos algunas ideas para vuestro día a </a:t>
            </a:r>
            <a:r>
              <a:rPr lang="es-ES" sz="4000" dirty="0" smtClean="0"/>
              <a:t>día.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Resultado de imagen de gonoodle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583849"/>
            <a:ext cx="822960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Gonoodle.com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5911873"/>
          </a:xfrm>
        </p:spPr>
        <p:txBody>
          <a:bodyPr>
            <a:normAutofit/>
          </a:bodyPr>
          <a:lstStyle/>
          <a:p>
            <a:pPr algn="just"/>
            <a:r>
              <a:rPr lang="es-ES" dirty="0" err="1"/>
              <a:t>Gonoodle</a:t>
            </a:r>
            <a:r>
              <a:rPr lang="es-ES" dirty="0"/>
              <a:t> es una página web en la que os moveréis con actividades interactivas. </a:t>
            </a:r>
          </a:p>
          <a:p>
            <a:pPr algn="just"/>
            <a:r>
              <a:rPr lang="es-ES" dirty="0"/>
              <a:t> Es gratis, te puedes crear una cuenta gratuita de </a:t>
            </a:r>
            <a:r>
              <a:rPr lang="es-ES" dirty="0" err="1" smtClean="0"/>
              <a:t>GoNoodle</a:t>
            </a:r>
            <a:r>
              <a:rPr lang="es-ES" dirty="0" smtClean="0"/>
              <a:t>  </a:t>
            </a:r>
            <a:r>
              <a:rPr lang="es-ES" dirty="0"/>
              <a:t>y comenzar a usar actividades de movimiento de inmediato. También se puede utilizar sin necesidad de tener cuenta</a:t>
            </a:r>
            <a:r>
              <a:rPr lang="es-ES" dirty="0" smtClean="0"/>
              <a:t>..</a:t>
            </a:r>
          </a:p>
          <a:p>
            <a:pPr algn="just"/>
            <a:r>
              <a:rPr lang="es-ES" dirty="0" err="1" smtClean="0"/>
              <a:t>GoNoodle</a:t>
            </a:r>
            <a:r>
              <a:rPr lang="es-ES" dirty="0" smtClean="0"/>
              <a:t> </a:t>
            </a:r>
            <a:r>
              <a:rPr lang="es-ES" dirty="0"/>
              <a:t>hace que ganar minutos de actividad saludable sea un juego que sus hijos juegan juntos. </a:t>
            </a:r>
            <a:r>
              <a:rPr lang="es-ES" dirty="0" smtClean="0"/>
              <a:t>Cada </a:t>
            </a:r>
            <a:r>
              <a:rPr lang="es-ES" dirty="0"/>
              <a:t>clase elige </a:t>
            </a:r>
            <a:r>
              <a:rPr lang="es-ES" dirty="0" smtClean="0"/>
              <a:t>una </a:t>
            </a:r>
            <a:r>
              <a:rPr lang="es-ES" dirty="0"/>
              <a:t>mascota virtual, que crece a medida que la clase gana los puntos necesarios para avanzar al siguiente </a:t>
            </a:r>
            <a:r>
              <a:rPr lang="es-ES" dirty="0" smtClean="0"/>
              <a:t>nivel. </a:t>
            </a:r>
            <a:r>
              <a:rPr lang="es-ES" dirty="0"/>
              <a:t>Si queréis tener mascota abriros una cuenta como profesores.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1357298"/>
            <a:ext cx="4071966" cy="5214973"/>
          </a:xfrm>
        </p:spPr>
        <p:txBody>
          <a:bodyPr>
            <a:normAutofit fontScale="25000" lnSpcReduction="20000"/>
          </a:bodyPr>
          <a:lstStyle/>
          <a:p>
            <a:r>
              <a:rPr lang="es-ES" sz="6400" u="sng" dirty="0" smtClean="0"/>
              <a:t>DE BAILE: </a:t>
            </a:r>
          </a:p>
          <a:p>
            <a:pPr>
              <a:buNone/>
            </a:pPr>
            <a:r>
              <a:rPr lang="es-ES" sz="6400" dirty="0"/>
              <a:t>	</a:t>
            </a:r>
            <a:r>
              <a:rPr lang="en-US" sz="6400" b="1" dirty="0" err="1" smtClean="0"/>
              <a:t>Whoomp</a:t>
            </a:r>
            <a:r>
              <a:rPr lang="en-US" sz="6400" b="1" dirty="0"/>
              <a:t>, there it is</a:t>
            </a:r>
            <a:r>
              <a:rPr lang="en-US" sz="6400" dirty="0"/>
              <a:t>. Para </a:t>
            </a:r>
            <a:r>
              <a:rPr lang="en-US" sz="6400" dirty="0" err="1"/>
              <a:t>todos</a:t>
            </a:r>
            <a:r>
              <a:rPr lang="en-US" sz="6400" dirty="0"/>
              <a:t> los </a:t>
            </a:r>
            <a:r>
              <a:rPr lang="en-US" sz="6400" dirty="0" err="1" smtClean="0"/>
              <a:t>cursos</a:t>
            </a:r>
            <a:r>
              <a:rPr lang="en-US" sz="6400" dirty="0" smtClean="0"/>
              <a:t>.</a:t>
            </a:r>
            <a:endParaRPr lang="es-ES" sz="6400" dirty="0"/>
          </a:p>
          <a:p>
            <a:pPr>
              <a:buNone/>
            </a:pPr>
            <a:r>
              <a:rPr lang="es-ES" sz="6400" dirty="0" smtClean="0"/>
              <a:t>	</a:t>
            </a:r>
            <a:r>
              <a:rPr lang="es-ES" sz="6400" b="1" dirty="0" err="1" smtClean="0"/>
              <a:t>Feel</a:t>
            </a:r>
            <a:r>
              <a:rPr lang="es-ES" sz="6400" b="1" dirty="0" smtClean="0"/>
              <a:t> </a:t>
            </a:r>
            <a:r>
              <a:rPr lang="es-ES" sz="6400" b="1" dirty="0"/>
              <a:t>so </a:t>
            </a:r>
            <a:r>
              <a:rPr lang="es-ES" sz="6400" b="1" dirty="0" err="1"/>
              <a:t>close</a:t>
            </a:r>
            <a:r>
              <a:rPr lang="es-ES" sz="6400" dirty="0"/>
              <a:t>. Para todos los </a:t>
            </a:r>
            <a:r>
              <a:rPr lang="es-ES" sz="6400" dirty="0" smtClean="0"/>
              <a:t>cursos.</a:t>
            </a:r>
          </a:p>
          <a:p>
            <a:pPr>
              <a:buNone/>
            </a:pPr>
            <a:r>
              <a:rPr lang="es-ES" sz="6400" dirty="0"/>
              <a:t>	</a:t>
            </a:r>
            <a:r>
              <a:rPr lang="en-US" sz="6400" b="1" dirty="0" smtClean="0"/>
              <a:t>Feel </a:t>
            </a:r>
            <a:r>
              <a:rPr lang="en-US" sz="6400" b="1" dirty="0"/>
              <a:t>it still. </a:t>
            </a:r>
            <a:r>
              <a:rPr lang="en-US" sz="6400" dirty="0"/>
              <a:t>De 3º a </a:t>
            </a:r>
            <a:r>
              <a:rPr lang="en-US" sz="6400" dirty="0" smtClean="0"/>
              <a:t>5º.</a:t>
            </a:r>
            <a:endParaRPr lang="es-ES" sz="6400" dirty="0"/>
          </a:p>
          <a:p>
            <a:pPr>
              <a:buNone/>
            </a:pPr>
            <a:r>
              <a:rPr lang="es-ES" sz="6400" dirty="0" smtClean="0"/>
              <a:t>	</a:t>
            </a:r>
            <a:r>
              <a:rPr lang="es-ES" sz="6400" b="1" dirty="0" smtClean="0"/>
              <a:t>I</a:t>
            </a:r>
            <a:r>
              <a:rPr lang="en-US" sz="6400" b="1" dirty="0" smtClean="0"/>
              <a:t> </a:t>
            </a:r>
            <a:r>
              <a:rPr lang="en-US" sz="6400" b="1" dirty="0" err="1"/>
              <a:t>gotta</a:t>
            </a:r>
            <a:r>
              <a:rPr lang="en-US" sz="6400" b="1" dirty="0"/>
              <a:t> feeling. </a:t>
            </a:r>
            <a:r>
              <a:rPr lang="en-US" sz="6400" dirty="0"/>
              <a:t>Para 1º y </a:t>
            </a:r>
            <a:r>
              <a:rPr lang="en-US" sz="6400" dirty="0" smtClean="0"/>
              <a:t>2º.</a:t>
            </a:r>
            <a:endParaRPr lang="es-ES" sz="6400" dirty="0"/>
          </a:p>
          <a:p>
            <a:pPr>
              <a:buNone/>
            </a:pPr>
            <a:r>
              <a:rPr lang="es-ES" sz="6400" dirty="0" smtClean="0"/>
              <a:t>	</a:t>
            </a:r>
            <a:r>
              <a:rPr lang="es-ES" sz="6400" b="1" dirty="0" err="1" smtClean="0"/>
              <a:t>How</a:t>
            </a:r>
            <a:r>
              <a:rPr lang="es-ES" sz="6400" b="1" dirty="0" smtClean="0"/>
              <a:t> </a:t>
            </a:r>
            <a:r>
              <a:rPr lang="es-ES" sz="6400" b="1" dirty="0" err="1"/>
              <a:t>long</a:t>
            </a:r>
            <a:r>
              <a:rPr lang="es-ES" sz="6400" b="1" dirty="0"/>
              <a:t>. </a:t>
            </a:r>
            <a:r>
              <a:rPr lang="es-ES" sz="6400" dirty="0"/>
              <a:t>Para todos los cursos.</a:t>
            </a:r>
          </a:p>
          <a:p>
            <a:pPr>
              <a:buNone/>
            </a:pPr>
            <a:r>
              <a:rPr lang="es-ES" sz="6400" dirty="0"/>
              <a:t> </a:t>
            </a:r>
            <a:endParaRPr lang="es-ES" sz="6400" dirty="0" smtClean="0"/>
          </a:p>
          <a:p>
            <a:r>
              <a:rPr lang="es-ES" sz="6400" dirty="0" err="1" smtClean="0"/>
              <a:t>Work</a:t>
            </a:r>
            <a:r>
              <a:rPr lang="es-ES" sz="6400" dirty="0" smtClean="0"/>
              <a:t> </a:t>
            </a:r>
            <a:r>
              <a:rPr lang="es-ES" sz="6400" dirty="0" err="1" smtClean="0"/>
              <a:t>out</a:t>
            </a:r>
            <a:r>
              <a:rPr lang="es-ES" sz="6400" dirty="0" smtClean="0"/>
              <a:t>.</a:t>
            </a:r>
            <a:r>
              <a:rPr lang="es-ES" sz="6400" u="sng" dirty="0" smtClean="0"/>
              <a:t> ENTRENAMIENTO </a:t>
            </a:r>
            <a:r>
              <a:rPr lang="es-ES" sz="6400" dirty="0"/>
              <a:t>(para todos los cursos, a </a:t>
            </a:r>
            <a:r>
              <a:rPr lang="es-ES" sz="6400" dirty="0" smtClean="0"/>
              <a:t>excepción </a:t>
            </a:r>
            <a:r>
              <a:rPr lang="es-ES" sz="6400" dirty="0"/>
              <a:t>del último título que es más adecuado para 1º y 2º</a:t>
            </a:r>
            <a:r>
              <a:rPr lang="es-ES" sz="6400" dirty="0" smtClean="0"/>
              <a:t>):</a:t>
            </a:r>
          </a:p>
          <a:p>
            <a:pPr>
              <a:buNone/>
            </a:pPr>
            <a:r>
              <a:rPr lang="en-US" sz="6400" dirty="0" smtClean="0"/>
              <a:t>	</a:t>
            </a:r>
            <a:r>
              <a:rPr lang="en-US" sz="6400" b="1" dirty="0" smtClean="0"/>
              <a:t>Pump </a:t>
            </a:r>
            <a:r>
              <a:rPr lang="en-US" sz="6400" b="1" dirty="0"/>
              <a:t>it </a:t>
            </a:r>
            <a:r>
              <a:rPr lang="en-US" sz="6400" b="1" dirty="0" smtClean="0"/>
              <a:t>up.</a:t>
            </a:r>
            <a:endParaRPr lang="es-ES" sz="6400" b="1" dirty="0" smtClean="0"/>
          </a:p>
          <a:p>
            <a:pPr>
              <a:buNone/>
            </a:pPr>
            <a:r>
              <a:rPr lang="es-ES" sz="6400" b="1" dirty="0"/>
              <a:t>	</a:t>
            </a:r>
            <a:r>
              <a:rPr lang="en-US" sz="6400" b="1" dirty="0" smtClean="0"/>
              <a:t>Full speed.</a:t>
            </a:r>
            <a:endParaRPr lang="es-ES" sz="6400" b="1" dirty="0"/>
          </a:p>
          <a:p>
            <a:pPr>
              <a:buNone/>
            </a:pPr>
            <a:r>
              <a:rPr lang="es-ES" sz="6400" b="1" dirty="0" smtClean="0"/>
              <a:t>	</a:t>
            </a:r>
            <a:r>
              <a:rPr lang="en-US" sz="6400" b="1" dirty="0" smtClean="0"/>
              <a:t>Rock out.</a:t>
            </a:r>
            <a:endParaRPr lang="es-ES" sz="6400" b="1" dirty="0"/>
          </a:p>
          <a:p>
            <a:pPr>
              <a:buNone/>
            </a:pPr>
            <a:r>
              <a:rPr lang="es-ES" sz="6400" b="1" dirty="0" smtClean="0"/>
              <a:t>	Total </a:t>
            </a:r>
            <a:r>
              <a:rPr lang="es-ES" sz="6400" b="1" dirty="0" err="1"/>
              <a:t>motion</a:t>
            </a:r>
            <a:r>
              <a:rPr lang="es-ES" sz="6400" b="1" dirty="0"/>
              <a:t>. </a:t>
            </a:r>
            <a:r>
              <a:rPr lang="es-ES" sz="6400" dirty="0"/>
              <a:t>Es muy completo, dura 20 </a:t>
            </a:r>
            <a:r>
              <a:rPr lang="es-ES" sz="6400" dirty="0" smtClean="0"/>
              <a:t>minutos.</a:t>
            </a:r>
          </a:p>
          <a:p>
            <a:pPr>
              <a:buNone/>
            </a:pPr>
            <a:r>
              <a:rPr lang="es-ES" sz="6400" dirty="0"/>
              <a:t>	</a:t>
            </a:r>
            <a:r>
              <a:rPr lang="en-US" sz="6400" b="1" dirty="0" smtClean="0"/>
              <a:t>Geocentric.</a:t>
            </a:r>
            <a:endParaRPr lang="es-ES" sz="6400" b="1" dirty="0"/>
          </a:p>
          <a:p>
            <a:pPr>
              <a:buNone/>
            </a:pPr>
            <a:r>
              <a:rPr lang="es-ES" sz="6400" b="1" dirty="0" smtClean="0"/>
              <a:t>	</a:t>
            </a:r>
            <a:r>
              <a:rPr lang="en-US" sz="6400" b="1" dirty="0" smtClean="0"/>
              <a:t>Blast off</a:t>
            </a:r>
            <a:r>
              <a:rPr lang="en-US" sz="6400" dirty="0" smtClean="0"/>
              <a:t>.</a:t>
            </a:r>
            <a:endParaRPr lang="es-ES" sz="6400" dirty="0"/>
          </a:p>
          <a:p>
            <a:pPr>
              <a:buNone/>
            </a:pPr>
            <a:r>
              <a:rPr lang="es-ES" sz="6400" dirty="0" smtClean="0"/>
              <a:t>	</a:t>
            </a:r>
            <a:r>
              <a:rPr lang="en-US" sz="6400" b="1" dirty="0" smtClean="0"/>
              <a:t>Raise </a:t>
            </a:r>
            <a:r>
              <a:rPr lang="en-US" sz="6400" b="1" dirty="0"/>
              <a:t>the roof. </a:t>
            </a:r>
            <a:r>
              <a:rPr lang="en-US" sz="6400" dirty="0"/>
              <a:t>Para 1º y 2º</a:t>
            </a:r>
            <a:r>
              <a:rPr lang="en-US" sz="7200" dirty="0"/>
              <a:t>. </a:t>
            </a:r>
            <a:endParaRPr lang="en-US" sz="7200" dirty="0" smtClean="0"/>
          </a:p>
          <a:p>
            <a:pPr lvl="1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628" y="1357298"/>
            <a:ext cx="37147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PARA RELAJARSE:</a:t>
            </a:r>
            <a:endParaRPr lang="es-ES" u="sng" dirty="0"/>
          </a:p>
          <a:p>
            <a:pPr>
              <a:buFontTx/>
              <a:buChar char="-"/>
            </a:pPr>
            <a:r>
              <a:rPr lang="es-ES" b="1" dirty="0" err="1" smtClean="0"/>
              <a:t>Let´s</a:t>
            </a:r>
            <a:r>
              <a:rPr lang="es-ES" b="1" dirty="0" smtClean="0"/>
              <a:t> </a:t>
            </a:r>
            <a:r>
              <a:rPr lang="es-ES" b="1" dirty="0" err="1" smtClean="0"/>
              <a:t>unwind</a:t>
            </a:r>
            <a:r>
              <a:rPr lang="es-ES" dirty="0" smtClean="0"/>
              <a:t>. Para todos los cursos.</a:t>
            </a:r>
          </a:p>
          <a:p>
            <a:pPr>
              <a:buFontTx/>
              <a:buChar char="-"/>
            </a:pPr>
            <a:r>
              <a:rPr lang="en-US" b="1" dirty="0" smtClean="0"/>
              <a:t>Release your warrior</a:t>
            </a:r>
            <a:r>
              <a:rPr lang="en-US" dirty="0" smtClean="0"/>
              <a:t>. Para </a:t>
            </a:r>
            <a:r>
              <a:rPr lang="en-US" dirty="0" err="1" smtClean="0"/>
              <a:t>todos</a:t>
            </a:r>
            <a:r>
              <a:rPr lang="en-US" dirty="0" smtClean="0"/>
              <a:t>.</a:t>
            </a:r>
          </a:p>
          <a:p>
            <a:pPr>
              <a:buFontTx/>
              <a:buChar char="-"/>
            </a:pPr>
            <a:r>
              <a:rPr lang="en-US" dirty="0" smtClean="0"/>
              <a:t>Manage frustration. Para </a:t>
            </a:r>
            <a:r>
              <a:rPr lang="en-US" dirty="0" err="1" smtClean="0"/>
              <a:t>todos</a:t>
            </a:r>
            <a:r>
              <a:rPr lang="en-US" dirty="0" smtClean="0"/>
              <a:t>.</a:t>
            </a:r>
            <a:endParaRPr lang="es-ES" dirty="0"/>
          </a:p>
          <a:p>
            <a:pPr>
              <a:buFontTx/>
              <a:buChar char="-"/>
            </a:pPr>
            <a:r>
              <a:rPr lang="en-US" b="1" dirty="0" smtClean="0"/>
              <a:t>Willow willow from </a:t>
            </a:r>
            <a:r>
              <a:rPr lang="en-US" b="1" dirty="0" err="1" smtClean="0"/>
              <a:t>maximo</a:t>
            </a:r>
            <a:r>
              <a:rPr lang="en-US" dirty="0" smtClean="0"/>
              <a:t>. Para 1º y 2º.</a:t>
            </a:r>
            <a:endParaRPr lang="es-ES" dirty="0" smtClean="0"/>
          </a:p>
          <a:p>
            <a:r>
              <a:rPr lang="en-US" u="sng" dirty="0" smtClean="0"/>
              <a:t>DIVERTIDAS:</a:t>
            </a:r>
            <a:endParaRPr lang="es-ES" u="sng" dirty="0"/>
          </a:p>
          <a:p>
            <a:pPr>
              <a:buFontTx/>
              <a:buChar char="-"/>
            </a:pPr>
            <a:r>
              <a:rPr lang="en-US" b="1" dirty="0" smtClean="0"/>
              <a:t>Pop see </a:t>
            </a:r>
            <a:r>
              <a:rPr lang="en-US" b="1" dirty="0" err="1" smtClean="0"/>
              <a:t>ko</a:t>
            </a:r>
            <a:endParaRPr lang="es-ES" b="1" dirty="0"/>
          </a:p>
          <a:p>
            <a:pPr>
              <a:buFontTx/>
              <a:buChar char="-"/>
            </a:pPr>
            <a:r>
              <a:rPr lang="en-US" b="1" dirty="0" smtClean="0"/>
              <a:t>Pop see </a:t>
            </a:r>
            <a:r>
              <a:rPr lang="en-US" b="1" dirty="0" err="1" smtClean="0"/>
              <a:t>ko</a:t>
            </a:r>
            <a:r>
              <a:rPr lang="en-US" b="1" dirty="0" smtClean="0"/>
              <a:t> 2.</a:t>
            </a:r>
          </a:p>
          <a:p>
            <a:pPr>
              <a:buFontTx/>
              <a:buChar char="-"/>
            </a:pPr>
            <a:r>
              <a:rPr lang="en-US" b="1" dirty="0" smtClean="0"/>
              <a:t>Milkshake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28662" y="428604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Os ofrezco algunos vídeos que me gustan por si queréis escribirlos directamente en el buscador de la web. Os los indico por categorías: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71874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s-ES" sz="7200" b="1" u="sng" dirty="0"/>
              <a:t>Comecocos del ejercicio: </a:t>
            </a:r>
            <a:r>
              <a:rPr lang="es-ES" sz="7200" dirty="0"/>
              <a:t>realiza un comecocos de papel, como en el tutorial que te adjuntamos y añade acciones motrices debajo de cada uno de los números. Te damos algunas ideas: 10 sentadillas, 10 flexiones, 10 saltos con rodillas al pecho, 10 saltos abriendo y cerrando piernas y brazos (jumping </a:t>
            </a:r>
            <a:r>
              <a:rPr lang="es-ES" sz="7200" dirty="0" err="1"/>
              <a:t>jacks</a:t>
            </a:r>
            <a:r>
              <a:rPr lang="es-ES" sz="7200" dirty="0"/>
              <a:t>), 10 saltos con pies juntos, 30 segundos carrera rápida con rodillas al pecho o al culo</a:t>
            </a:r>
            <a:r>
              <a:rPr lang="es-ES" sz="7200" dirty="0" smtClean="0"/>
              <a:t>……</a:t>
            </a:r>
          </a:p>
          <a:p>
            <a:pPr lvl="0">
              <a:buNone/>
            </a:pPr>
            <a:r>
              <a:rPr lang="es-ES" sz="7200" dirty="0"/>
              <a:t>	</a:t>
            </a:r>
            <a:r>
              <a:rPr lang="es-ES" sz="7200" dirty="0" smtClean="0">
                <a:hlinkClick r:id="rId2"/>
              </a:rPr>
              <a:t>https://www.youtube.com/watch?v=ZvC-LJ0zSUo</a:t>
            </a:r>
            <a:endParaRPr lang="es-ES" sz="7200" dirty="0" smtClean="0"/>
          </a:p>
          <a:p>
            <a:pPr lvl="0"/>
            <a:endParaRPr lang="es-ES" sz="7200" dirty="0"/>
          </a:p>
          <a:p>
            <a:pPr lvl="0"/>
            <a:r>
              <a:rPr lang="es-ES" sz="7200" b="1" u="sng" dirty="0"/>
              <a:t>Salidas a la naturaleza</a:t>
            </a:r>
            <a:r>
              <a:rPr lang="es-ES" sz="7200" dirty="0"/>
              <a:t>: senderismo y rutas en bici por zonas poco concurridas</a:t>
            </a:r>
            <a:r>
              <a:rPr lang="es-ES" sz="7200" dirty="0" smtClean="0"/>
              <a:t>.</a:t>
            </a:r>
          </a:p>
          <a:p>
            <a:pPr lvl="0"/>
            <a:endParaRPr lang="es-ES" sz="7200" dirty="0"/>
          </a:p>
          <a:p>
            <a:pPr lvl="0"/>
            <a:r>
              <a:rPr lang="es-ES" sz="7200" b="1" u="sng" dirty="0"/>
              <a:t>DAME 10</a:t>
            </a:r>
            <a:r>
              <a:rPr lang="es-ES" sz="7200" dirty="0"/>
              <a:t>: en esta web encontraréis muchas actividades y juegos de corta duración para descansar entre las tareas que os requieran estar  tiempo </a:t>
            </a:r>
            <a:r>
              <a:rPr lang="es-ES" sz="7200" dirty="0" smtClean="0"/>
              <a:t>sentados.</a:t>
            </a:r>
          </a:p>
          <a:p>
            <a:pPr lvl="0">
              <a:buNone/>
            </a:pPr>
            <a:endParaRPr lang="es-ES" sz="7200" dirty="0"/>
          </a:p>
          <a:p>
            <a:pPr lvl="0"/>
            <a:r>
              <a:rPr lang="es-ES" sz="7200" b="1" u="sng" dirty="0"/>
              <a:t>Dos circuitos de entrenamiento para realizar en días alternos</a:t>
            </a:r>
            <a:r>
              <a:rPr lang="es-ES" sz="7200" dirty="0" smtClean="0"/>
              <a:t>.  ( a continuación te detallo ambos circuitos)</a:t>
            </a:r>
            <a:endParaRPr lang="es-ES" sz="7200" dirty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OTRAS  PROPUESTAS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s-ES" b="1" u="sng" dirty="0" smtClean="0"/>
              <a:t>Calentamiento:</a:t>
            </a:r>
          </a:p>
          <a:p>
            <a:pPr lvl="0"/>
            <a:r>
              <a:rPr lang="es-ES" dirty="0" smtClean="0"/>
              <a:t>Carrera  en el sitio durante 1 minuto, ritmo suave y tranquilo. (Jogging</a:t>
            </a:r>
            <a:r>
              <a:rPr lang="es-ES" dirty="0" smtClean="0"/>
              <a:t>)</a:t>
            </a:r>
            <a:endParaRPr lang="es-ES" dirty="0" smtClean="0"/>
          </a:p>
          <a:p>
            <a:pPr lvl="0"/>
            <a:r>
              <a:rPr lang="es-ES" dirty="0" smtClean="0"/>
              <a:t>Carrera en el sitio subiendo rodillas durante 30 segundos (</a:t>
            </a:r>
            <a:r>
              <a:rPr lang="es-ES" dirty="0" err="1" smtClean="0"/>
              <a:t>knees</a:t>
            </a:r>
            <a:r>
              <a:rPr lang="es-ES" dirty="0" smtClean="0"/>
              <a:t> up</a:t>
            </a:r>
            <a:r>
              <a:rPr lang="es-ES" dirty="0" smtClean="0"/>
              <a:t>)</a:t>
            </a:r>
          </a:p>
          <a:p>
            <a:pPr lvl="0"/>
            <a:endParaRPr lang="es-ES" dirty="0" smtClean="0"/>
          </a:p>
          <a:p>
            <a:pPr lvl="0">
              <a:buNone/>
            </a:pPr>
            <a:endParaRPr lang="es-ES" dirty="0" smtClean="0"/>
          </a:p>
          <a:p>
            <a:pPr lvl="0"/>
            <a:endParaRPr lang="es-ES" dirty="0" smtClean="0"/>
          </a:p>
          <a:p>
            <a:pPr lvl="0"/>
            <a:r>
              <a:rPr lang="es-ES" dirty="0" smtClean="0"/>
              <a:t>Carrera en el sitio, talones al culo durante 30 segundos (</a:t>
            </a:r>
            <a:r>
              <a:rPr lang="es-ES" dirty="0" err="1" smtClean="0"/>
              <a:t>heels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buttocks</a:t>
            </a:r>
            <a:r>
              <a:rPr lang="es-ES" dirty="0" smtClean="0"/>
              <a:t>)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lvl="0"/>
            <a:r>
              <a:rPr lang="es-ES" dirty="0" smtClean="0"/>
              <a:t>Jumping </a:t>
            </a:r>
            <a:r>
              <a:rPr lang="es-ES" dirty="0" err="1" smtClean="0"/>
              <a:t>jacks</a:t>
            </a:r>
            <a:r>
              <a:rPr lang="es-ES" dirty="0" smtClean="0"/>
              <a:t> durante 1 minuto. (Saltos tipo estrella)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u="sng" dirty="0" smtClean="0"/>
              <a:t>CIRCUITO 1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4" name="3 Imagen" descr="Resultado de imagen de carrera en el sitio subiendo rodill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500306"/>
            <a:ext cx="1476486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do de imagen de correr con  talones al  culo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3643314"/>
            <a:ext cx="1243679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jumping-jacks"/>
          <p:cNvPicPr/>
          <p:nvPr/>
        </p:nvPicPr>
        <p:blipFill>
          <a:blip r:embed="rId4"/>
          <a:srcRect t="44545"/>
          <a:stretch>
            <a:fillRect/>
          </a:stretch>
        </p:blipFill>
        <p:spPr bwMode="auto">
          <a:xfrm>
            <a:off x="3929058" y="5429264"/>
            <a:ext cx="3667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28596" y="785770"/>
            <a:ext cx="4000528" cy="6072230"/>
          </a:xfrm>
        </p:spPr>
        <p:txBody>
          <a:bodyPr>
            <a:normAutofit/>
          </a:bodyPr>
          <a:lstStyle/>
          <a:p>
            <a:r>
              <a:rPr lang="es-ES" sz="1800" dirty="0" smtClean="0"/>
              <a:t>Realizaremos </a:t>
            </a:r>
            <a:r>
              <a:rPr lang="es-ES" sz="1800" dirty="0" smtClean="0"/>
              <a:t>estos </a:t>
            </a:r>
            <a:r>
              <a:rPr lang="es-ES" sz="1800" b="1" dirty="0" smtClean="0"/>
              <a:t>cinco ejercicios</a:t>
            </a:r>
            <a:r>
              <a:rPr lang="es-ES" sz="1800" dirty="0" smtClean="0"/>
              <a:t> durante el tiempo o las repeticiones indicadas y </a:t>
            </a:r>
            <a:r>
              <a:rPr lang="es-ES" sz="1800" b="1" dirty="0" smtClean="0"/>
              <a:t>descansaremos de 20 a 30 segundos entre cada uno</a:t>
            </a:r>
            <a:r>
              <a:rPr lang="es-ES" sz="1800" dirty="0" smtClean="0"/>
              <a:t>. Al </a:t>
            </a:r>
            <a:r>
              <a:rPr lang="es-ES" sz="1800" b="1" dirty="0" smtClean="0"/>
              <a:t>finalizar los 5 ejercicios, descansaremos un minuto </a:t>
            </a:r>
            <a:r>
              <a:rPr lang="es-ES" sz="1800" dirty="0" smtClean="0"/>
              <a:t>y los volveremos a hacer. Lo ideal sería </a:t>
            </a:r>
            <a:r>
              <a:rPr lang="es-ES" sz="1800" b="1" dirty="0" smtClean="0"/>
              <a:t>repetir</a:t>
            </a:r>
            <a:r>
              <a:rPr lang="es-ES" sz="1800" dirty="0" smtClean="0"/>
              <a:t> esta secuencia </a:t>
            </a:r>
            <a:r>
              <a:rPr lang="es-ES" sz="1800" b="1" dirty="0" smtClean="0"/>
              <a:t>tres veces</a:t>
            </a:r>
            <a:r>
              <a:rPr lang="es-ES" sz="1800" dirty="0" smtClean="0"/>
              <a:t>.</a:t>
            </a:r>
          </a:p>
          <a:p>
            <a:pPr lvl="0"/>
            <a:r>
              <a:rPr lang="es-ES" sz="1800" b="1" u="sng" dirty="0" smtClean="0"/>
              <a:t>1. </a:t>
            </a:r>
            <a:r>
              <a:rPr lang="es-ES" sz="1800" b="1" u="sng" dirty="0" err="1" smtClean="0"/>
              <a:t>Lunge</a:t>
            </a:r>
            <a:r>
              <a:rPr lang="es-ES" sz="1800" dirty="0" smtClean="0"/>
              <a:t>, 15 repeticiones con cada pierna. Zancada larga adelante, con cuidado que la rodilla no sobrepase la punta del pie y vuelvo hacia atrás.</a:t>
            </a:r>
          </a:p>
          <a:p>
            <a:pPr>
              <a:buNone/>
            </a:pPr>
            <a:endParaRPr lang="es-ES" sz="2100" dirty="0" smtClean="0"/>
          </a:p>
          <a:p>
            <a:pPr>
              <a:buNone/>
            </a:pPr>
            <a:endParaRPr lang="es-ES" sz="2100" dirty="0" smtClean="0"/>
          </a:p>
          <a:p>
            <a:pPr>
              <a:buNone/>
            </a:pPr>
            <a:r>
              <a:rPr lang="es-ES" dirty="0" smtClean="0"/>
              <a:t> 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3 Imagen" descr="Resultado de imagen de lunge secuencia imagen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5214950"/>
            <a:ext cx="2114554" cy="97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do de imagen de plancha escalado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214950"/>
            <a:ext cx="1371603" cy="137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5214942" y="928670"/>
            <a:ext cx="34290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b="1" u="sng" dirty="0" smtClean="0"/>
              <a:t>2. Escalador</a:t>
            </a:r>
            <a:r>
              <a:rPr lang="es-ES" dirty="0" smtClean="0"/>
              <a:t>, durante 30 segundos: me tumbo boca abajo, apoyando punta de los pies y las manos alineadas con los hombros, la espalda está recta y mi abdomen fuerte, como la imagen (a). Llevo una rodilla adelante como en la posición (b) y luego vuelvo a la (a), y llevo la contraria adelante también. Intentar hacerlo sin parar, como si estuvieses corriendo subiendo las rodillas en esta posición.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714612" y="28572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/>
              <a:t>PARTE PRINCIPAL DEL CIRCUITO 1</a:t>
            </a:r>
            <a:endParaRPr lang="es-E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571480"/>
            <a:ext cx="4040188" cy="5715040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es-ES" b="1" u="sng" dirty="0" smtClean="0"/>
              <a:t>3. Elevaciones </a:t>
            </a:r>
            <a:r>
              <a:rPr lang="es-ES" b="1" u="sng" dirty="0" smtClean="0"/>
              <a:t>de pelvis</a:t>
            </a:r>
            <a:r>
              <a:rPr lang="es-ES" dirty="0" smtClean="0"/>
              <a:t>, 30 repeticiones.</a:t>
            </a:r>
          </a:p>
          <a:p>
            <a:pPr algn="just">
              <a:buNone/>
            </a:pPr>
            <a:endParaRPr lang="es-ES" dirty="0" smtClean="0"/>
          </a:p>
          <a:p>
            <a:pPr lvl="0" algn="just"/>
            <a:endParaRPr lang="es-ES" dirty="0" smtClean="0"/>
          </a:p>
          <a:p>
            <a:pPr lvl="0" algn="just"/>
            <a:endParaRPr lang="es-ES" dirty="0" smtClean="0"/>
          </a:p>
          <a:p>
            <a:pPr lvl="0" algn="just"/>
            <a:endParaRPr lang="es-ES" dirty="0" smtClean="0"/>
          </a:p>
          <a:p>
            <a:pPr lvl="0" algn="just"/>
            <a:endParaRPr lang="es-ES" dirty="0" smtClean="0"/>
          </a:p>
          <a:p>
            <a:pPr lvl="0" algn="just"/>
            <a:endParaRPr lang="es-ES" dirty="0" smtClean="0"/>
          </a:p>
          <a:p>
            <a:pPr lvl="0" algn="just">
              <a:buNone/>
            </a:pPr>
            <a:endParaRPr lang="es-ES" dirty="0" smtClean="0"/>
          </a:p>
          <a:p>
            <a:pPr lvl="0" algn="just"/>
            <a:r>
              <a:rPr lang="es-ES" b="1" u="sng" dirty="0" smtClean="0"/>
              <a:t>4. Sentadilla </a:t>
            </a:r>
            <a:r>
              <a:rPr lang="es-ES" b="1" u="sng" dirty="0" smtClean="0"/>
              <a:t>con salto </a:t>
            </a:r>
            <a:r>
              <a:rPr lang="es-ES" dirty="0" smtClean="0"/>
              <a:t>durante 30 segundos. Al agacharme en posición de sentadilla mantengo mi espalda recta, mis piernas abiertas y las rodillas nunca superan la punta de los pies. Desde esta posición salto arriba y después al apoyar amortiguó terminando en la misma posición.</a:t>
            </a:r>
          </a:p>
          <a:p>
            <a:r>
              <a:rPr lang="es-ES" dirty="0" smtClean="0"/>
              <a:t> </a:t>
            </a:r>
          </a:p>
          <a:p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571480"/>
            <a:ext cx="4041775" cy="4814577"/>
          </a:xfrm>
        </p:spPr>
        <p:txBody>
          <a:bodyPr/>
          <a:lstStyle/>
          <a:p>
            <a:pPr lvl="0"/>
            <a:r>
              <a:rPr lang="es-ES" sz="1800" b="1" u="sng" dirty="0" smtClean="0"/>
              <a:t>5. Plancha</a:t>
            </a:r>
            <a:r>
              <a:rPr lang="es-ES" sz="1800" dirty="0" smtClean="0"/>
              <a:t> </a:t>
            </a:r>
            <a:r>
              <a:rPr lang="es-ES" sz="1800" dirty="0" smtClean="0"/>
              <a:t>durante 20 segundos: espalda recta, abdomen recogido, apretado.</a:t>
            </a:r>
          </a:p>
          <a:p>
            <a:endParaRPr lang="es-ES" dirty="0"/>
          </a:p>
        </p:txBody>
      </p:sp>
      <p:pic>
        <p:nvPicPr>
          <p:cNvPr id="7" name="6 Imagen" descr="Resultado de imagen de elevaciones de pelvi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57298"/>
            <a:ext cx="1856069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Resultado de imagen de sentadilla con salto dibujo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500438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Resultado de imagen de plancha ejercicio dibujo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428736"/>
            <a:ext cx="200025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714612" y="500042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u="sng" dirty="0" smtClean="0"/>
              <a:t>CIRCUITO 2</a:t>
            </a:r>
            <a:endParaRPr lang="es-ES" sz="4000" b="1" u="sng" dirty="0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r>
              <a:rPr lang="es-ES" b="1" u="sng" dirty="0" smtClean="0"/>
              <a:t>Calentamiento ( igual que el del circuito 1)</a:t>
            </a:r>
            <a:endParaRPr lang="es-ES" b="1" u="sng" dirty="0" smtClean="0"/>
          </a:p>
          <a:p>
            <a:pPr lvl="0"/>
            <a:r>
              <a:rPr lang="es-ES" dirty="0" smtClean="0"/>
              <a:t>Carrera  en el sitio durante 1 minuto, ritmo suave y tranquilo. (Jogging</a:t>
            </a:r>
            <a:r>
              <a:rPr lang="es-ES" dirty="0" smtClean="0"/>
              <a:t>)</a:t>
            </a:r>
            <a:endParaRPr lang="es-ES" dirty="0" smtClean="0"/>
          </a:p>
          <a:p>
            <a:pPr lvl="0"/>
            <a:r>
              <a:rPr lang="es-ES" dirty="0" smtClean="0"/>
              <a:t>Carrera en el sitio subiendo rodillas durante 30 segundos (</a:t>
            </a:r>
            <a:r>
              <a:rPr lang="es-ES" dirty="0" err="1" smtClean="0"/>
              <a:t>knees</a:t>
            </a:r>
            <a:r>
              <a:rPr lang="es-ES" dirty="0" smtClean="0"/>
              <a:t> up</a:t>
            </a:r>
            <a:r>
              <a:rPr lang="es-ES" dirty="0" smtClean="0"/>
              <a:t>)</a:t>
            </a:r>
            <a:endParaRPr lang="es-ES" dirty="0" smtClean="0"/>
          </a:p>
          <a:p>
            <a:pPr lvl="0"/>
            <a:r>
              <a:rPr lang="es-ES" dirty="0" smtClean="0"/>
              <a:t>Carrera en el sitio, talones al culo durante 30 segundos (</a:t>
            </a:r>
            <a:r>
              <a:rPr lang="es-ES" dirty="0" err="1" smtClean="0"/>
              <a:t>heels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buttocks</a:t>
            </a:r>
            <a:r>
              <a:rPr lang="es-ES" dirty="0" smtClean="0"/>
              <a:t>)</a:t>
            </a:r>
            <a:endParaRPr lang="es-ES" dirty="0" smtClean="0"/>
          </a:p>
          <a:p>
            <a:pPr lvl="0"/>
            <a:r>
              <a:rPr lang="es-ES" dirty="0" smtClean="0"/>
              <a:t>Jumping </a:t>
            </a:r>
            <a:r>
              <a:rPr lang="es-ES" dirty="0" err="1" smtClean="0"/>
              <a:t>jacks</a:t>
            </a:r>
            <a:r>
              <a:rPr lang="es-ES" dirty="0" smtClean="0"/>
              <a:t> durante 1 minuto. (Saltos tipo estrella)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481328"/>
            <a:ext cx="8229600" cy="4876630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/>
              <a:t>Realizaremos estos </a:t>
            </a:r>
            <a:r>
              <a:rPr lang="es-ES" b="1" dirty="0" smtClean="0"/>
              <a:t>cinco ejercicios </a:t>
            </a:r>
            <a:r>
              <a:rPr lang="es-ES" dirty="0" smtClean="0"/>
              <a:t>durante el tiempo o las repeticiones indicadas y descansaremos de 20 a 30 segundos entre cada uno. Al finalizar los 5 ejercicios, descansaremos un minuto y lo volveremos a hacer. Lo ideal sería repetir esta secuencia </a:t>
            </a:r>
            <a:r>
              <a:rPr lang="es-ES" b="1" dirty="0" smtClean="0"/>
              <a:t>tres veces</a:t>
            </a:r>
            <a:r>
              <a:rPr lang="es-ES" dirty="0" smtClean="0"/>
              <a:t>, os animo a ello</a:t>
            </a:r>
            <a:r>
              <a:rPr lang="es-ES" dirty="0" smtClean="0"/>
              <a:t>.</a:t>
            </a:r>
            <a:endParaRPr lang="es-ES" dirty="0" smtClean="0"/>
          </a:p>
          <a:p>
            <a:pPr lvl="0"/>
            <a:r>
              <a:rPr lang="es-ES" b="1" u="sng" dirty="0" smtClean="0"/>
              <a:t>1. </a:t>
            </a:r>
            <a:r>
              <a:rPr lang="es-ES" b="1" u="sng" dirty="0" err="1" smtClean="0"/>
              <a:t>Squats</a:t>
            </a:r>
            <a:r>
              <a:rPr lang="es-ES" dirty="0" smtClean="0"/>
              <a:t>. 30 repeticiones. Espalda recta, rodillas abiertas a la anchura de los hombros y cuando bajes que tus rodillas no sobrepasen la punta de tus pies. Fíjate en tener tu espalda recta.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lvl="0"/>
            <a:r>
              <a:rPr lang="es-ES" b="1" u="sng" dirty="0" smtClean="0"/>
              <a:t>2. Elevaciones </a:t>
            </a:r>
            <a:r>
              <a:rPr lang="es-ES" b="1" u="sng" dirty="0" smtClean="0"/>
              <a:t>laterales de hombro</a:t>
            </a:r>
            <a:r>
              <a:rPr lang="es-ES" dirty="0" smtClean="0"/>
              <a:t>, nosotros lo haremos sin peso o como mucho con una botella pequeña de agua en cada mano. 30 repeticiones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 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Parte principal del circuito 2</a:t>
            </a:r>
            <a:endParaRPr lang="es-ES" dirty="0"/>
          </a:p>
        </p:txBody>
      </p:sp>
      <p:pic>
        <p:nvPicPr>
          <p:cNvPr id="4" name="3 Imagen" descr="Resultado de imagen de squa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286124"/>
            <a:ext cx="2000264" cy="127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do de imagen de squa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500438"/>
            <a:ext cx="1604960" cy="88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Resultado de imagen de elevaciones laterale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5357826"/>
            <a:ext cx="1460503" cy="86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>
            <a:normAutofit/>
          </a:bodyPr>
          <a:lstStyle/>
          <a:p>
            <a:pPr lvl="0"/>
            <a:endParaRPr lang="es-ES" dirty="0" smtClean="0"/>
          </a:p>
          <a:p>
            <a:r>
              <a:rPr lang="es-ES" b="1" u="sng" dirty="0" smtClean="0"/>
              <a:t>3. Carrera en el sitio rápida </a:t>
            </a:r>
            <a:r>
              <a:rPr lang="es-ES" dirty="0" smtClean="0"/>
              <a:t>durante 30 segundos.</a:t>
            </a:r>
          </a:p>
          <a:p>
            <a:pPr lvl="0"/>
            <a:endParaRPr lang="es-ES" dirty="0" smtClean="0"/>
          </a:p>
          <a:p>
            <a:pPr lvl="0"/>
            <a:r>
              <a:rPr lang="es-ES" b="1" u="sng" dirty="0" smtClean="0"/>
              <a:t>4. Plancha </a:t>
            </a:r>
            <a:r>
              <a:rPr lang="es-ES" dirty="0" smtClean="0"/>
              <a:t>durante 20 segundos.</a:t>
            </a:r>
          </a:p>
          <a:p>
            <a:pPr>
              <a:buNone/>
            </a:pPr>
            <a:r>
              <a:rPr lang="es-ES" dirty="0" smtClean="0"/>
              <a:t> </a:t>
            </a:r>
          </a:p>
          <a:p>
            <a:pPr lvl="0"/>
            <a:r>
              <a:rPr lang="es-ES" b="1" u="sng" dirty="0" smtClean="0"/>
              <a:t>5. 10 </a:t>
            </a:r>
            <a:r>
              <a:rPr lang="es-ES" b="1" u="sng" dirty="0" err="1" smtClean="0"/>
              <a:t>Burpees</a:t>
            </a:r>
            <a:r>
              <a:rPr lang="es-ES" b="1" u="sng" dirty="0" smtClean="0"/>
              <a:t> </a:t>
            </a:r>
            <a:r>
              <a:rPr lang="es-ES" dirty="0" smtClean="0"/>
              <a:t>: </a:t>
            </a:r>
            <a:r>
              <a:rPr lang="es-ES" dirty="0" err="1" smtClean="0"/>
              <a:t>step</a:t>
            </a:r>
            <a:r>
              <a:rPr lang="es-ES" dirty="0" smtClean="0"/>
              <a:t> 1, empiezo desde de pie, </a:t>
            </a:r>
            <a:r>
              <a:rPr lang="es-ES" dirty="0" err="1" smtClean="0"/>
              <a:t>step</a:t>
            </a:r>
            <a:r>
              <a:rPr lang="es-ES" dirty="0" smtClean="0"/>
              <a:t>  2 me agacho, </a:t>
            </a:r>
            <a:r>
              <a:rPr lang="es-ES" dirty="0" err="1" smtClean="0"/>
              <a:t>step</a:t>
            </a:r>
            <a:r>
              <a:rPr lang="es-ES" dirty="0" smtClean="0"/>
              <a:t> 3 me coloco en plancha llevando ambas piernas a la vez hacia atrás, </a:t>
            </a:r>
            <a:r>
              <a:rPr lang="es-ES" dirty="0" err="1" smtClean="0"/>
              <a:t>step</a:t>
            </a:r>
            <a:r>
              <a:rPr lang="es-ES" dirty="0" smtClean="0"/>
              <a:t> 4 encojo las piernas de nuevo y </a:t>
            </a:r>
            <a:r>
              <a:rPr lang="es-ES" dirty="0" err="1" smtClean="0"/>
              <a:t>step</a:t>
            </a:r>
            <a:r>
              <a:rPr lang="es-ES" dirty="0" smtClean="0"/>
              <a:t> 5 salto arriba. </a:t>
            </a:r>
          </a:p>
          <a:p>
            <a:endParaRPr lang="es-ES" dirty="0"/>
          </a:p>
        </p:txBody>
      </p:sp>
      <p:pic>
        <p:nvPicPr>
          <p:cNvPr id="4" name="3 Imagen" descr="Resultado de imagen de plancha ejercicio dibujo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714488"/>
            <a:ext cx="200025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do de imagen de ejercicios aerobicos en casa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000636"/>
            <a:ext cx="3099503" cy="1501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128</TotalTime>
  <Words>809</Words>
  <Application>Microsoft Office PowerPoint</Application>
  <PresentationFormat>Presentación en pantalla (4:3)</PresentationFormat>
  <Paragraphs>107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Concurrencia</vt:lpstr>
      <vt:lpstr>EDUCACIÓN FÍSICA EN CASA</vt:lpstr>
      <vt:lpstr>Que no podamos ir al colegio o a las actividades extraescolares no significa que no podamos realizar actividad física, simplemente no debemos realizarla donde haya mucha gente. Aquí os dejamos algunas ideas para vuestro día a día.</vt:lpstr>
      <vt:lpstr>Gonoodle.com</vt:lpstr>
      <vt:lpstr>Diapositiva 4</vt:lpstr>
      <vt:lpstr>Diapositiva 5</vt:lpstr>
      <vt:lpstr>OTRAS  PROPUESTAS</vt:lpstr>
      <vt:lpstr>  CIRCUITO 1   </vt:lpstr>
      <vt:lpstr>Diapositiva 8</vt:lpstr>
      <vt:lpstr>Diapositiva 9</vt:lpstr>
      <vt:lpstr>Diapositiva 10</vt:lpstr>
      <vt:lpstr>Parte principal del circuito 2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EDUCACIÓN FÍSICA EN CASA</dc:title>
  <dc:creator>Admin</dc:creator>
  <cp:lastModifiedBy>Admin</cp:lastModifiedBy>
  <cp:revision>10</cp:revision>
  <dcterms:created xsi:type="dcterms:W3CDTF">2020-03-13T09:17:49Z</dcterms:created>
  <dcterms:modified xsi:type="dcterms:W3CDTF">2020-03-13T16:56:28Z</dcterms:modified>
</cp:coreProperties>
</file>